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5T22:58:49.105"/>
    </inkml:context>
    <inkml:brush xml:id="br0">
      <inkml:brushProperty name="width" value="0.4" units="cm"/>
      <inkml:brushProperty name="height" value="0.8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5T22:59:20.098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1 299,'0'0,"2"-1,40-4,0 1,0 1,0 3,42 5,27 14,18 9,24 5,-29-12,99 3,-149-20,1-4,-1-2,50-10,-112 10,19-2,23-7,-45 9,-1-1,0 1,0-2,-1 1,1-1,-1 0,1-1,4-3,-11 7,0 0,1 0,-1-1,0 1,0 0,0-1,0 1,0 0,0-1,0 1,0-1,-1 0,1 1,-1-1,1 1,-1-1,1 0,-1 0,0-1,0 1,0-1,-1 1,1-1,-1 1,0-1,1 1,-1-1,0 1,0 0,-1-1,1 1,-1-1,-5-6,-1 0,0 0,-1 0,0 1,-3-2,10 8,-47-36,-2 1,-2 3,-1 2,-41-17,94 49,-24-12,0 1,-10-2,28 11,1 0,-1 1,1-1,-1 1,0 1,0-1,1 1,-1 0,0 1,0-1,1 1,-2 1,6-1,0-1,0 1,-1 0,1 0,0 0,0 1,0-1,0 1,0-1,0 1,1-1,-1 1,0 0,1 0,-1 0,1 0,0 0,0 0,0 0,0 0,0 1,0-1,0 0,1 1,-1-1,1 0,0 1,0-1,-1 1,2-1,-1 2,1 6,0 0,1 0,0-1,0 1,1-1,0 0,1 1,15 32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5T22:59:21.646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5T22:59:23.013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576 40,'-412'0,"403"0,0-2,0 1,0-1,0 0,0-1,-7-3,5 2,0 1,-1-1,-9 0,-7-1,18 2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5T22:59:26.200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1,'297'8,"-60"1,50-4,-187-6,-90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5T22:58:50.117"/>
    </inkml:context>
    <inkml:brush xml:id="br0">
      <inkml:brushProperty name="width" value="0.4" units="cm"/>
      <inkml:brushProperty name="height" value="0.8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0 134,'489'0,"-442"-3,-1-1,22-6,11-1,386-38,-330 31,-121 13,-14 5,0 0,0-1,1 1,-1 0,0 0,0-1,0 1,1 0,-1 0,0-1,0 1,0 0,0 0,0-1,1 1,-1 0,0-1,0 1,0 0,0-1,0 1,0 0,0-1,0 1,-1-1,1 0,-1 0,1 0,-1 0,1 0,-1 0,0 0,0 0,1 1,-1-1,0 0,0 0,0 1,0-1,0 1,0-1,0 1,0-1,0 1,0 0,-13-6,0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5T22:58:51.093"/>
    </inkml:context>
    <inkml:brush xml:id="br0">
      <inkml:brushProperty name="width" value="0.4" units="cm"/>
      <inkml:brushProperty name="height" value="0.8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5T22:58:54.173"/>
    </inkml:context>
    <inkml:brush xml:id="br0">
      <inkml:brushProperty name="width" value="0.4" units="cm"/>
      <inkml:brushProperty name="height" value="0.8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4 31,'-2'6,"1"6,1-12,0 1,0-1,1 0,-1 1,0-1,1 0,-1 1,0-1,1 0,-1 0,0 0,1 1,-1-1,0 0,1 0,-1 0,1 0,-1 0,0 0,1 1,-1-1,1 0,-1 0,1 0,-1-1,0 1,1 0,0 0,21-2,21-4,-21 3,1 0,1 1,-11 3,-1 0,1 1,-1 0,1 1,-1 1,5 2,38 9,181 17,-71-12,303 27,-101-13,-245-14,-65-9,51 3,-105-14,3 1,-1-1,1 0,0 0,0 0,0-1,0 1,-1-1,6-2,-11 3,0 0,0-1,0 1,0 0,0 0,0-1,0 1,0 0,0 0,0 0,0-1,0 1,0 0,0 0,0-1,0 1,0 0,0 0,0 0,-1-1,1 1,0 0,0 0,0 0,0 0,0-1,0 1,-1 0,1 0,0 0,0 0,0 0,-1-1,1 1,0 0,0 0,0 0,-1 0,1 0,0 0,0 0,0 0,-1 0,-13-10,9 8,-31-19,-2 2,0 2,-1 1,-19-4,22 7,-31-10,-1 2,0 3,-2 4,-36-2,-80 0,-1 8,-49 10,-97-5,261 1,-83 3,113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5T22:59:08.962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1057 365,'-43'-31,"30"21,0 1,0 0,-1 0,0 1,-1 1,0 1,-10-4,-54-9,39 9,0-1,0-1,-9-7,19 5,0 0,0 1,-2 2,-1 0,25 9,0 0,-1 0,1 1,0 0,0 0,-1 1,1 0,0 1,-1 0,1 0,0 1,0 0,0 0,-4 2,10-3,1-1,-1 1,1 0,-1 0,1 0,-1 0,1 0,0 0,-1 0,1 0,0 0,0 1,0-1,0 1,0-1,0 1,0-1,0 1,0 0,1 0,0-1,0 1,0 0,0-1,0 1,0-1,0 1,1-1,-1 1,1-1,-1 1,1-1,-1 1,1-1,0 0,0 1,0-1,-1 0,1 0,0 0,1 1,-1-1,7 7,1-1,0 0,0-1,0 0,0 0,1-1,8 4,22 7,17 4,-46-17,83 26,2-4,1-4,0-5,2-4,39-2,-86-8,1-3,-1-2,0-2,35-9,-63 9,0-1,0-2,-1 0,0-1,0-1,-1-2,0 0,-1-1,-1-1,16-14,-28 21,-1 0,0-1,0 0,-1 0,0 0,0-1,-1 0,0 0,0 0,2-9,-6 15,0-1,0 0,0 0,0 0,-1 0,0 0,1 1,-2-1,1 0,0 0,-1 0,1 0,-1 0,0 1,-1-1,1 0,0 1,-1-1,0 1,0-1,0 1,0 0,-1 0,1 0,-1 0,0 0,0 1,0-1,-2-1,-4-2,1 1,-1 0,0 1,0 0,-1 0,1 1,-1 0,0 1,-8-1,-14-1,1 1,-19 2,-45 4,1 4,-1 3,-42 13,-278 74,384-89,-101 27,-39 10,-114 12,277-56,-1 1,-1 0,1-1,-1-1,0 0,1 0,-7-1,16 1,0 0,1-1,-1 1,0 0,0 0,0 0,0 0,0 0,1 0,-1 0,0-1,0 1,0 0,0 0,0 0,0 0,0-1,0 1,0 0,0 0,1 0,-1 0,0-1,0 1,0 0,0 0,0 0,0 0,0-1,0 1,0 0,-1 0,1 0,0-1,0 1,0 0,0 0,0 0,0 0,0 0,0-1,0 1,0 0,-1 0,1 0,0 0,0 0,0 0,0-1,0 1,-1 0,1 0,0 0,0 0,0 0,0 0,-1 0,1 0,0 0,0 0,0 0,-1 0,1 0,17-8,13 2,0 0,1 2,-1 1,1 2,17 1,-35 0,82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5T22:59:10.128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762 216,'4'11,"-1"-6,2 5,0-1,1 0,0 0,0 0,1-1,1 0,-1 0,1 0,0-1,7 4,-2-2,1-1,-1-1,1 0,0-1,1-1,0 0,2 0,18 2,0-1,1-1,0-3,0 0,0-3,6-1,-6-1,0 0,0-3,-1-1,13-5,-35 8,0 0,0-1,-1 0,0-1,0-1,0 1,-1-2,0 0,0 0,-1-1,0 0,0-1,0-2,-6 7,0-1,0 0,-1 1,0-2,0 1,-1 0,1 0,-1-1,-1 0,1 1,-1-1,0 0,0-6,-2 8,1-1,0 0,-1 1,0-1,-1 1,1-1,-1 1,0 0,0 0,-1 0,1 0,-1 0,0 0,-1 1,1-1,-1 1,0-1,-5-3,0 1,-1 0,0 0,0 1,-1 0,1 1,-1 0,0 1,0 0,-1 0,1 2,-10-2,-15-2,-1 3,1 1,-23 1,-11 5,1 2,0 3,0 3,-9 6,-6 4,1 5,1 3,-6 7,64-27,0 2,1 0,1 2,-12 8,31-19,0-1,0 1,0 0,0-1,1 1,-1 1,1-1,-1 0,1 0,0 1,1-1,-2 3,3-4,-1 0,1 0,0 0,0 0,0 0,0 0,0 0,0 0,0 0,1 0,-1 0,1 0,-1 0,1 0,0 0,0 0,0 0,0-1,0 1,0 0,1-1,-1 1,0-1,1 1,6 6,0-1,0 0,1 0,0-1,0 0,7 3,18 7,11 3,-32-14,34 14,1-3,0-1,1-3,1-2,1-2,-22-4,0-2,1-1,-1-1,0-2,1-1,-1-1,0-1,-1-2,9-3,-26 6,-1 1,1-2,-1 1,0-1,0-1,-1 0,0 0,6-6,-13 10,0 1,-1-1,1 1,-1-1,0 0,1 1,-1-1,0 0,0 0,0 0,0 0,-1 0,1 0,0 0,-1 0,0 0,1-1,-1 1,0 0,0 0,-1 0,1 0,-1 0,1 0,-1 0,0 1,0-1,0 0,0 0,0 1,0-1,0 1,0-1,-1 1,0-2,-5-2,1 0,-1 1,0-1,0 1,-1 0,1 1,-1 0,-7-2,-18-4,-1 1,1 3,-1 0,-34 1,-21 3,-29 6,-8 5,-67 15,132-13,0 2,1 2,1 4,-7 5,51-19,0 0,0 1,1 1,0 1,1 0,0 0,0 2,-5 5,15-13,0 0,1 0,-1 0,1 1,0-1,0 1,0-1,0 1,1 0,0 0,-1 0,1-1,0 1,1 0,-1 1,1 0,0-2,0 1,1-1,0 1,0 0,0-1,0 0,0 1,0-1,1 0,0 1,0-1,0 0,0 0,0 0,0-1,1 1,-1-1,2 2,8 5,0-1,0 0,1 0,0-1,0-1,1 0,0-1,0-1,9 2,29 6,0-2,0-3,39 0,41-2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5T22:59:15.276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80,'64'-1,"0"-3,58-11,-43 3,26-4,-41 3,0 4,40 0,-90 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5T22:59:16.509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80,'34'-1,"32"-6,-1 0,114-9,-153 11,-1 0,23-9,-28 8,0 0,0 2,1 0,-1 1,2 1,107 4,-116-2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5T22:59:19.161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252 307,'-3'-9,"3"8,-1 0,1-1,-1 1,1 0,-1-1,1 1,0 0,0-1,-1 1,1 0,0-1,0 1,1-1,-1 1,0 0,0-1,1 1,-1 0,1-1,-1 1,1 0,-1 0,1-1,0 1,0 0,-1 0,2-1,5-3,0 0,0 1,0 0,1 0,0 1,-1 0,1 0,1 1,6-1,9-2,0 2,21 0,23 2,0 3,63 11,133 31,-4 0,-180-33,136 14,-169-22,0-2,0-2,27-5,-64 5,-6 1,1-1,0 1,0-1,-1 0,1 0,-1-1,1 1,-1-1,1 0,0-1,-5 3,0 0,0 0,1 0,-1-1,0 1,0 0,0 0,0 0,0 0,1-1,-1 1,0 0,0 0,0 0,0-1,0 1,0 0,0 0,0 0,1-1,-1 1,0 0,0 0,0 0,0-1,0 1,0 0,0 0,0-1,-1 1,1 0,0 0,0-1,-7-5,-13-4,19 10,-49-17,-1 3,-31-5,10 3,-100-26,-211-50,-2 16,342 69,-36-6,-37 0,90 12,0 0,0 2,0 1,0 1,0 1,-13 5,-33 14,6 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‹N°›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customXml" Target="../ink/ink6.xml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21" Type="http://schemas.openxmlformats.org/officeDocument/2006/relationships/customXml" Target="../ink/ink10.xml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2" Type="http://schemas.openxmlformats.org/officeDocument/2006/relationships/customXml" Target="../ink/ink1.xml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customXml" Target="../ink/ink5.xml"/><Relationship Id="rId24" Type="http://schemas.openxmlformats.org/officeDocument/2006/relationships/image" Target="../media/image14.png"/><Relationship Id="rId5" Type="http://schemas.openxmlformats.org/officeDocument/2006/relationships/image" Target="../media/image5.png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16.png"/><Relationship Id="rId10" Type="http://schemas.openxmlformats.org/officeDocument/2006/relationships/image" Target="../media/image7.png"/><Relationship Id="rId19" Type="http://schemas.openxmlformats.org/officeDocument/2006/relationships/customXml" Target="../ink/ink9.xml"/><Relationship Id="rId9" Type="http://schemas.openxmlformats.org/officeDocument/2006/relationships/customXml" Target="../ink/ink4.xml"/><Relationship Id="rId14" Type="http://schemas.openxmlformats.org/officeDocument/2006/relationships/image" Target="../media/image9.png"/><Relationship Id="rId22" Type="http://schemas.openxmlformats.org/officeDocument/2006/relationships/image" Target="../media/image13.png"/><Relationship Id="rId27" Type="http://schemas.openxmlformats.org/officeDocument/2006/relationships/customXml" Target="../ink/ink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B10C1B-AE81-4693-9AAF-79240A9D30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Spécialité Mathématiques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F521F87-51D1-4908-BEAD-753DA7EF25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Classe de première générale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5A6F18D-71E0-40A8-8120-8724C3948E22}"/>
              </a:ext>
            </a:extLst>
          </p:cNvPr>
          <p:cNvSpPr txBox="1">
            <a:spLocks/>
          </p:cNvSpPr>
          <p:nvPr/>
        </p:nvSpPr>
        <p:spPr>
          <a:xfrm>
            <a:off x="6096000" y="356109"/>
            <a:ext cx="8045373" cy="7422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Rentrée </a:t>
            </a:r>
            <a:r>
              <a:rPr lang="fr-FR" dirty="0" smtClean="0"/>
              <a:t>2025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774205A-D870-4A4D-9D46-E2216EEB2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20" y="217660"/>
            <a:ext cx="1647825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018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84574769-622A-4DC6-9C80-C21D1899F3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0022E2-857A-4FF7-B6FA-C9DC7E280D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C00892-A215-4CC6-BBBC-84A50A225B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495" y="0"/>
            <a:ext cx="121910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64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EC5F0F-8E9E-44FC-A36C-7D0D96E3F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3232" y="1020827"/>
            <a:ext cx="4310743" cy="4366896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Programme inspiré de</a:t>
            </a:r>
            <a:br>
              <a:rPr lang="fr-FR" dirty="0"/>
            </a:br>
            <a:r>
              <a:rPr lang="fr-FR" dirty="0"/>
              <a:t> l’ancienne </a:t>
            </a:r>
            <a:r>
              <a:rPr lang="fr-FR" dirty="0">
                <a:highlight>
                  <a:srgbClr val="FFFF00"/>
                </a:highlight>
              </a:rPr>
              <a:t>1</a:t>
            </a:r>
            <a:r>
              <a:rPr lang="fr-FR" baseline="30000" dirty="0">
                <a:highlight>
                  <a:srgbClr val="FFFF00"/>
                </a:highlight>
              </a:rPr>
              <a:t>ère</a:t>
            </a:r>
            <a:r>
              <a:rPr lang="fr-FR" dirty="0">
                <a:highlight>
                  <a:srgbClr val="FFFF00"/>
                </a:highlight>
              </a:rPr>
              <a:t> 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A2178FF5-8EC3-4DCC-8A51-B8AC5BC3B49F}"/>
                  </a:ext>
                </a:extLst>
              </p14:cNvPr>
              <p14:cNvContentPartPr/>
              <p14:nvPr/>
            </p14:nvContentPartPr>
            <p14:xfrm>
              <a:off x="8167079" y="3021035"/>
              <a:ext cx="360" cy="36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A2178FF5-8EC3-4DCC-8A51-B8AC5BC3B49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95079" y="2877395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4B6C7863-2BF7-4CCF-A8E3-DD54C8782F1D}"/>
                  </a:ext>
                </a:extLst>
              </p14:cNvPr>
              <p14:cNvContentPartPr/>
              <p14:nvPr/>
            </p14:nvContentPartPr>
            <p14:xfrm>
              <a:off x="8167079" y="2973155"/>
              <a:ext cx="484920" cy="48240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4B6C7863-2BF7-4CCF-A8E3-DD54C8782F1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95079" y="2829515"/>
                <a:ext cx="628560" cy="33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F0405503-351A-4F99-BA65-964A1B56508B}"/>
                  </a:ext>
                </a:extLst>
              </p14:cNvPr>
              <p14:cNvContentPartPr/>
              <p14:nvPr/>
            </p14:nvContentPartPr>
            <p14:xfrm>
              <a:off x="6513959" y="124475"/>
              <a:ext cx="360" cy="360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F0405503-351A-4F99-BA65-964A1B56508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42319" y="-19525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D2F9E274-2E51-4BD9-BEA3-F42CBE9B67AA}"/>
                  </a:ext>
                </a:extLst>
              </p14:cNvPr>
              <p14:cNvContentPartPr/>
              <p14:nvPr/>
            </p14:nvContentPartPr>
            <p14:xfrm>
              <a:off x="8236919" y="3091595"/>
              <a:ext cx="675360" cy="9036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D2F9E274-2E51-4BD9-BEA3-F42CBE9B67A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165279" y="2947955"/>
                <a:ext cx="819000" cy="37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43D4AFD1-F76A-4E65-8F63-B3CFAAB1A475}"/>
                  </a:ext>
                </a:extLst>
              </p14:cNvPr>
              <p14:cNvContentPartPr/>
              <p14:nvPr/>
            </p14:nvContentPartPr>
            <p14:xfrm>
              <a:off x="8456159" y="3024275"/>
              <a:ext cx="645120" cy="1443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43D4AFD1-F76A-4E65-8F63-B3CFAAB1A47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366159" y="2844275"/>
                <a:ext cx="824760" cy="50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844F4CD3-27A1-48A7-A89D-AA19B327B59B}"/>
                  </a:ext>
                </a:extLst>
              </p14:cNvPr>
              <p14:cNvContentPartPr/>
              <p14:nvPr/>
            </p14:nvContentPartPr>
            <p14:xfrm>
              <a:off x="8450759" y="2967755"/>
              <a:ext cx="578160" cy="26028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844F4CD3-27A1-48A7-A89D-AA19B327B59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361119" y="2787755"/>
                <a:ext cx="757800" cy="61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08097402-574B-480B-8BEA-D0C4B246DB21}"/>
                  </a:ext>
                </a:extLst>
              </p14:cNvPr>
              <p14:cNvContentPartPr/>
              <p14:nvPr/>
            </p14:nvContentPartPr>
            <p14:xfrm>
              <a:off x="8178239" y="3066395"/>
              <a:ext cx="245160" cy="291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08097402-574B-480B-8BEA-D0C4B246DB21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088239" y="2886395"/>
                <a:ext cx="424800" cy="38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99714225-D2C2-4D90-88A7-311E80F467F3}"/>
                  </a:ext>
                </a:extLst>
              </p14:cNvPr>
              <p14:cNvContentPartPr/>
              <p14:nvPr/>
            </p14:nvContentPartPr>
            <p14:xfrm>
              <a:off x="8189759" y="3032195"/>
              <a:ext cx="255240" cy="2916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99714225-D2C2-4D90-88A7-311E80F467F3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099759" y="2852195"/>
                <a:ext cx="434880" cy="38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39E8A54B-9E78-4941-B64C-13265206146D}"/>
                  </a:ext>
                </a:extLst>
              </p14:cNvPr>
              <p14:cNvContentPartPr/>
              <p14:nvPr/>
            </p14:nvContentPartPr>
            <p14:xfrm>
              <a:off x="8339519" y="3075755"/>
              <a:ext cx="646560" cy="12852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39E8A54B-9E78-4941-B64C-13265206146D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249879" y="2895755"/>
                <a:ext cx="826200" cy="48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A16FEF44-1832-4011-9A7D-784BE4238535}"/>
                  </a:ext>
                </a:extLst>
              </p14:cNvPr>
              <p14:cNvContentPartPr/>
              <p14:nvPr/>
            </p14:nvContentPartPr>
            <p14:xfrm>
              <a:off x="8369399" y="3035795"/>
              <a:ext cx="550800" cy="15156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A16FEF44-1832-4011-9A7D-784BE4238535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279759" y="2855795"/>
                <a:ext cx="730440" cy="51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B8BFE169-20FE-4120-AC60-EEFAE37F9354}"/>
                  </a:ext>
                </a:extLst>
              </p14:cNvPr>
              <p14:cNvContentPartPr/>
              <p14:nvPr/>
            </p14:nvContentPartPr>
            <p14:xfrm>
              <a:off x="8286239" y="3100595"/>
              <a:ext cx="360" cy="36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B8BFE169-20FE-4120-AC60-EEFAE37F9354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196599" y="2920595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7B18AA74-FF69-4CE0-9518-930134B7A172}"/>
                  </a:ext>
                </a:extLst>
              </p14:cNvPr>
              <p14:cNvContentPartPr/>
              <p14:nvPr/>
            </p14:nvContentPartPr>
            <p14:xfrm>
              <a:off x="8311799" y="3063875"/>
              <a:ext cx="207360" cy="1476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7B18AA74-FF69-4CE0-9518-930134B7A172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222159" y="2884235"/>
                <a:ext cx="387000" cy="37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B37AAEEF-3018-4A54-97E5-982B081D8710}"/>
                  </a:ext>
                </a:extLst>
              </p14:cNvPr>
              <p14:cNvContentPartPr/>
              <p14:nvPr/>
            </p14:nvContentPartPr>
            <p14:xfrm>
              <a:off x="8339816" y="3018873"/>
              <a:ext cx="335160" cy="828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B37AAEEF-3018-4A54-97E5-982B081D8710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8249816" y="2839233"/>
                <a:ext cx="514800" cy="367920"/>
              </a:xfrm>
              <a:prstGeom prst="rect">
                <a:avLst/>
              </a:prstGeom>
            </p:spPr>
          </p:pic>
        </mc:Fallback>
      </mc:AlternateContent>
      <p:pic>
        <p:nvPicPr>
          <p:cNvPr id="22" name="Espace réservé du contenu 21"/>
          <p:cNvPicPr>
            <a:picLocks noGrp="1" noChangeAspect="1"/>
          </p:cNvPicPr>
          <p:nvPr>
            <p:ph idx="1"/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798" y="504864"/>
            <a:ext cx="5665434" cy="5753384"/>
          </a:xfrm>
        </p:spPr>
      </p:pic>
    </p:spTree>
    <p:extLst>
      <p:ext uri="{BB962C8B-B14F-4D97-AF65-F5344CB8AC3E}">
        <p14:creationId xmlns:p14="http://schemas.microsoft.com/office/powerpoint/2010/main" val="304870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8E48A22-34F3-437F-B3C0-CD4598115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82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E36AE-66ED-4E02-8BF5-BE39A39A5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79FBD2-0AAB-4C36-94E5-CBF578587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85CC41-9C05-4C0E-8DEA-9D0641EE4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76" y="0"/>
            <a:ext cx="120609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61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2">
            <a:extLst>
              <a:ext uri="{FF2B5EF4-FFF2-40B4-BE49-F238E27FC236}">
                <a16:creationId xmlns:a16="http://schemas.microsoft.com/office/drawing/2014/main" id="{0E624BD9-62FB-467A-ACDC-4836ADC5FE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Freeform 13">
            <a:extLst>
              <a:ext uri="{FF2B5EF4-FFF2-40B4-BE49-F238E27FC236}">
                <a16:creationId xmlns:a16="http://schemas.microsoft.com/office/drawing/2014/main" id="{4C973920-672E-443D-8D2E-2D1E3853A0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141730" y="0"/>
            <a:ext cx="7789615" cy="6858000"/>
          </a:xfrm>
          <a:custGeom>
            <a:avLst/>
            <a:gdLst>
              <a:gd name="connsiteX0" fmla="*/ 9807836 w 9807836"/>
              <a:gd name="connsiteY0" fmla="*/ 0 h 6858000"/>
              <a:gd name="connsiteX1" fmla="*/ 0 w 9807836"/>
              <a:gd name="connsiteY1" fmla="*/ 0 h 6858000"/>
              <a:gd name="connsiteX2" fmla="*/ 26987 w 9807836"/>
              <a:gd name="connsiteY2" fmla="*/ 87312 h 6858000"/>
              <a:gd name="connsiteX3" fmla="*/ 52387 w 9807836"/>
              <a:gd name="connsiteY3" fmla="*/ 174625 h 6858000"/>
              <a:gd name="connsiteX4" fmla="*/ 77787 w 9807836"/>
              <a:gd name="connsiteY4" fmla="*/ 263525 h 6858000"/>
              <a:gd name="connsiteX5" fmla="*/ 100012 w 9807836"/>
              <a:gd name="connsiteY5" fmla="*/ 354012 h 6858000"/>
              <a:gd name="connsiteX6" fmla="*/ 127000 w 9807836"/>
              <a:gd name="connsiteY6" fmla="*/ 441325 h 6858000"/>
              <a:gd name="connsiteX7" fmla="*/ 155575 w 9807836"/>
              <a:gd name="connsiteY7" fmla="*/ 525462 h 6858000"/>
              <a:gd name="connsiteX8" fmla="*/ 192087 w 9807836"/>
              <a:gd name="connsiteY8" fmla="*/ 604837 h 6858000"/>
              <a:gd name="connsiteX9" fmla="*/ 234950 w 9807836"/>
              <a:gd name="connsiteY9" fmla="*/ 677862 h 6858000"/>
              <a:gd name="connsiteX10" fmla="*/ 282575 w 9807836"/>
              <a:gd name="connsiteY10" fmla="*/ 739775 h 6858000"/>
              <a:gd name="connsiteX11" fmla="*/ 334962 w 9807836"/>
              <a:gd name="connsiteY11" fmla="*/ 798512 h 6858000"/>
              <a:gd name="connsiteX12" fmla="*/ 395287 w 9807836"/>
              <a:gd name="connsiteY12" fmla="*/ 852487 h 6858000"/>
              <a:gd name="connsiteX13" fmla="*/ 458787 w 9807836"/>
              <a:gd name="connsiteY13" fmla="*/ 906462 h 6858000"/>
              <a:gd name="connsiteX14" fmla="*/ 525462 w 9807836"/>
              <a:gd name="connsiteY14" fmla="*/ 957262 h 6858000"/>
              <a:gd name="connsiteX15" fmla="*/ 592137 w 9807836"/>
              <a:gd name="connsiteY15" fmla="*/ 1008062 h 6858000"/>
              <a:gd name="connsiteX16" fmla="*/ 660400 w 9807836"/>
              <a:gd name="connsiteY16" fmla="*/ 1060450 h 6858000"/>
              <a:gd name="connsiteX17" fmla="*/ 725487 w 9807836"/>
              <a:gd name="connsiteY17" fmla="*/ 1111250 h 6858000"/>
              <a:gd name="connsiteX18" fmla="*/ 787400 w 9807836"/>
              <a:gd name="connsiteY18" fmla="*/ 1165225 h 6858000"/>
              <a:gd name="connsiteX19" fmla="*/ 844550 w 9807836"/>
              <a:gd name="connsiteY19" fmla="*/ 1223962 h 6858000"/>
              <a:gd name="connsiteX20" fmla="*/ 896937 w 9807836"/>
              <a:gd name="connsiteY20" fmla="*/ 1282700 h 6858000"/>
              <a:gd name="connsiteX21" fmla="*/ 939800 w 9807836"/>
              <a:gd name="connsiteY21" fmla="*/ 1346200 h 6858000"/>
              <a:gd name="connsiteX22" fmla="*/ 976312 w 9807836"/>
              <a:gd name="connsiteY22" fmla="*/ 1417637 h 6858000"/>
              <a:gd name="connsiteX23" fmla="*/ 998537 w 9807836"/>
              <a:gd name="connsiteY23" fmla="*/ 1487487 h 6858000"/>
              <a:gd name="connsiteX24" fmla="*/ 1012825 w 9807836"/>
              <a:gd name="connsiteY24" fmla="*/ 1565275 h 6858000"/>
              <a:gd name="connsiteX25" fmla="*/ 1019175 w 9807836"/>
              <a:gd name="connsiteY25" fmla="*/ 1641475 h 6858000"/>
              <a:gd name="connsiteX26" fmla="*/ 1017587 w 9807836"/>
              <a:gd name="connsiteY26" fmla="*/ 1722437 h 6858000"/>
              <a:gd name="connsiteX27" fmla="*/ 1011237 w 9807836"/>
              <a:gd name="connsiteY27" fmla="*/ 1803400 h 6858000"/>
              <a:gd name="connsiteX28" fmla="*/ 1003300 w 9807836"/>
              <a:gd name="connsiteY28" fmla="*/ 1887537 h 6858000"/>
              <a:gd name="connsiteX29" fmla="*/ 992187 w 9807836"/>
              <a:gd name="connsiteY29" fmla="*/ 1971675 h 6858000"/>
              <a:gd name="connsiteX30" fmla="*/ 979487 w 9807836"/>
              <a:gd name="connsiteY30" fmla="*/ 2055812 h 6858000"/>
              <a:gd name="connsiteX31" fmla="*/ 969962 w 9807836"/>
              <a:gd name="connsiteY31" fmla="*/ 2139950 h 6858000"/>
              <a:gd name="connsiteX32" fmla="*/ 963612 w 9807836"/>
              <a:gd name="connsiteY32" fmla="*/ 2224087 h 6858000"/>
              <a:gd name="connsiteX33" fmla="*/ 958850 w 9807836"/>
              <a:gd name="connsiteY33" fmla="*/ 2305050 h 6858000"/>
              <a:gd name="connsiteX34" fmla="*/ 963612 w 9807836"/>
              <a:gd name="connsiteY34" fmla="*/ 2384425 h 6858000"/>
              <a:gd name="connsiteX35" fmla="*/ 973137 w 9807836"/>
              <a:gd name="connsiteY35" fmla="*/ 2462212 h 6858000"/>
              <a:gd name="connsiteX36" fmla="*/ 993775 w 9807836"/>
              <a:gd name="connsiteY36" fmla="*/ 2543175 h 6858000"/>
              <a:gd name="connsiteX37" fmla="*/ 1025525 w 9807836"/>
              <a:gd name="connsiteY37" fmla="*/ 2622550 h 6858000"/>
              <a:gd name="connsiteX38" fmla="*/ 1063625 w 9807836"/>
              <a:gd name="connsiteY38" fmla="*/ 2701925 h 6858000"/>
              <a:gd name="connsiteX39" fmla="*/ 1106487 w 9807836"/>
              <a:gd name="connsiteY39" fmla="*/ 2781300 h 6858000"/>
              <a:gd name="connsiteX40" fmla="*/ 1150937 w 9807836"/>
              <a:gd name="connsiteY40" fmla="*/ 2859087 h 6858000"/>
              <a:gd name="connsiteX41" fmla="*/ 1198562 w 9807836"/>
              <a:gd name="connsiteY41" fmla="*/ 2938462 h 6858000"/>
              <a:gd name="connsiteX42" fmla="*/ 1241425 w 9807836"/>
              <a:gd name="connsiteY42" fmla="*/ 3017837 h 6858000"/>
              <a:gd name="connsiteX43" fmla="*/ 1284288 w 9807836"/>
              <a:gd name="connsiteY43" fmla="*/ 3098800 h 6858000"/>
              <a:gd name="connsiteX44" fmla="*/ 1320800 w 9807836"/>
              <a:gd name="connsiteY44" fmla="*/ 3179762 h 6858000"/>
              <a:gd name="connsiteX45" fmla="*/ 1349375 w 9807836"/>
              <a:gd name="connsiteY45" fmla="*/ 3260725 h 6858000"/>
              <a:gd name="connsiteX46" fmla="*/ 1365250 w 9807836"/>
              <a:gd name="connsiteY46" fmla="*/ 3343275 h 6858000"/>
              <a:gd name="connsiteX47" fmla="*/ 1374775 w 9807836"/>
              <a:gd name="connsiteY47" fmla="*/ 3429000 h 6858000"/>
              <a:gd name="connsiteX48" fmla="*/ 1365250 w 9807836"/>
              <a:gd name="connsiteY48" fmla="*/ 3514725 h 6858000"/>
              <a:gd name="connsiteX49" fmla="*/ 1349375 w 9807836"/>
              <a:gd name="connsiteY49" fmla="*/ 3597275 h 6858000"/>
              <a:gd name="connsiteX50" fmla="*/ 1320800 w 9807836"/>
              <a:gd name="connsiteY50" fmla="*/ 3678237 h 6858000"/>
              <a:gd name="connsiteX51" fmla="*/ 1284288 w 9807836"/>
              <a:gd name="connsiteY51" fmla="*/ 3759200 h 6858000"/>
              <a:gd name="connsiteX52" fmla="*/ 1241425 w 9807836"/>
              <a:gd name="connsiteY52" fmla="*/ 3840162 h 6858000"/>
              <a:gd name="connsiteX53" fmla="*/ 1198562 w 9807836"/>
              <a:gd name="connsiteY53" fmla="*/ 3919537 h 6858000"/>
              <a:gd name="connsiteX54" fmla="*/ 1150937 w 9807836"/>
              <a:gd name="connsiteY54" fmla="*/ 3998912 h 6858000"/>
              <a:gd name="connsiteX55" fmla="*/ 1106487 w 9807836"/>
              <a:gd name="connsiteY55" fmla="*/ 4076700 h 6858000"/>
              <a:gd name="connsiteX56" fmla="*/ 1063625 w 9807836"/>
              <a:gd name="connsiteY56" fmla="*/ 4156075 h 6858000"/>
              <a:gd name="connsiteX57" fmla="*/ 1025525 w 9807836"/>
              <a:gd name="connsiteY57" fmla="*/ 4235450 h 6858000"/>
              <a:gd name="connsiteX58" fmla="*/ 993775 w 9807836"/>
              <a:gd name="connsiteY58" fmla="*/ 4314825 h 6858000"/>
              <a:gd name="connsiteX59" fmla="*/ 973137 w 9807836"/>
              <a:gd name="connsiteY59" fmla="*/ 4395787 h 6858000"/>
              <a:gd name="connsiteX60" fmla="*/ 963612 w 9807836"/>
              <a:gd name="connsiteY60" fmla="*/ 4473575 h 6858000"/>
              <a:gd name="connsiteX61" fmla="*/ 958850 w 9807836"/>
              <a:gd name="connsiteY61" fmla="*/ 4552950 h 6858000"/>
              <a:gd name="connsiteX62" fmla="*/ 963612 w 9807836"/>
              <a:gd name="connsiteY62" fmla="*/ 4633912 h 6858000"/>
              <a:gd name="connsiteX63" fmla="*/ 969962 w 9807836"/>
              <a:gd name="connsiteY63" fmla="*/ 4718050 h 6858000"/>
              <a:gd name="connsiteX64" fmla="*/ 979487 w 9807836"/>
              <a:gd name="connsiteY64" fmla="*/ 4802187 h 6858000"/>
              <a:gd name="connsiteX65" fmla="*/ 992187 w 9807836"/>
              <a:gd name="connsiteY65" fmla="*/ 4886325 h 6858000"/>
              <a:gd name="connsiteX66" fmla="*/ 1003300 w 9807836"/>
              <a:gd name="connsiteY66" fmla="*/ 4970462 h 6858000"/>
              <a:gd name="connsiteX67" fmla="*/ 1011237 w 9807836"/>
              <a:gd name="connsiteY67" fmla="*/ 5054600 h 6858000"/>
              <a:gd name="connsiteX68" fmla="*/ 1017587 w 9807836"/>
              <a:gd name="connsiteY68" fmla="*/ 5135562 h 6858000"/>
              <a:gd name="connsiteX69" fmla="*/ 1019175 w 9807836"/>
              <a:gd name="connsiteY69" fmla="*/ 5216525 h 6858000"/>
              <a:gd name="connsiteX70" fmla="*/ 1012825 w 9807836"/>
              <a:gd name="connsiteY70" fmla="*/ 5292725 h 6858000"/>
              <a:gd name="connsiteX71" fmla="*/ 998537 w 9807836"/>
              <a:gd name="connsiteY71" fmla="*/ 5370512 h 6858000"/>
              <a:gd name="connsiteX72" fmla="*/ 976312 w 9807836"/>
              <a:gd name="connsiteY72" fmla="*/ 5440362 h 6858000"/>
              <a:gd name="connsiteX73" fmla="*/ 939800 w 9807836"/>
              <a:gd name="connsiteY73" fmla="*/ 5511800 h 6858000"/>
              <a:gd name="connsiteX74" fmla="*/ 896937 w 9807836"/>
              <a:gd name="connsiteY74" fmla="*/ 5575300 h 6858000"/>
              <a:gd name="connsiteX75" fmla="*/ 844550 w 9807836"/>
              <a:gd name="connsiteY75" fmla="*/ 5634037 h 6858000"/>
              <a:gd name="connsiteX76" fmla="*/ 787400 w 9807836"/>
              <a:gd name="connsiteY76" fmla="*/ 5692775 h 6858000"/>
              <a:gd name="connsiteX77" fmla="*/ 725487 w 9807836"/>
              <a:gd name="connsiteY77" fmla="*/ 5746750 h 6858000"/>
              <a:gd name="connsiteX78" fmla="*/ 660400 w 9807836"/>
              <a:gd name="connsiteY78" fmla="*/ 5797550 h 6858000"/>
              <a:gd name="connsiteX79" fmla="*/ 592137 w 9807836"/>
              <a:gd name="connsiteY79" fmla="*/ 5849937 h 6858000"/>
              <a:gd name="connsiteX80" fmla="*/ 525462 w 9807836"/>
              <a:gd name="connsiteY80" fmla="*/ 5900737 h 6858000"/>
              <a:gd name="connsiteX81" fmla="*/ 458787 w 9807836"/>
              <a:gd name="connsiteY81" fmla="*/ 5951537 h 6858000"/>
              <a:gd name="connsiteX82" fmla="*/ 395287 w 9807836"/>
              <a:gd name="connsiteY82" fmla="*/ 6005512 h 6858000"/>
              <a:gd name="connsiteX83" fmla="*/ 334962 w 9807836"/>
              <a:gd name="connsiteY83" fmla="*/ 6059487 h 6858000"/>
              <a:gd name="connsiteX84" fmla="*/ 282575 w 9807836"/>
              <a:gd name="connsiteY84" fmla="*/ 6118225 h 6858000"/>
              <a:gd name="connsiteX85" fmla="*/ 234950 w 9807836"/>
              <a:gd name="connsiteY85" fmla="*/ 6180137 h 6858000"/>
              <a:gd name="connsiteX86" fmla="*/ 192087 w 9807836"/>
              <a:gd name="connsiteY86" fmla="*/ 6253162 h 6858000"/>
              <a:gd name="connsiteX87" fmla="*/ 155575 w 9807836"/>
              <a:gd name="connsiteY87" fmla="*/ 6332537 h 6858000"/>
              <a:gd name="connsiteX88" fmla="*/ 127000 w 9807836"/>
              <a:gd name="connsiteY88" fmla="*/ 6416675 h 6858000"/>
              <a:gd name="connsiteX89" fmla="*/ 100012 w 9807836"/>
              <a:gd name="connsiteY89" fmla="*/ 6503987 h 6858000"/>
              <a:gd name="connsiteX90" fmla="*/ 77787 w 9807836"/>
              <a:gd name="connsiteY90" fmla="*/ 6594475 h 6858000"/>
              <a:gd name="connsiteX91" fmla="*/ 52387 w 9807836"/>
              <a:gd name="connsiteY91" fmla="*/ 6683375 h 6858000"/>
              <a:gd name="connsiteX92" fmla="*/ 26987 w 9807836"/>
              <a:gd name="connsiteY92" fmla="*/ 6770687 h 6858000"/>
              <a:gd name="connsiteX93" fmla="*/ 0 w 9807836"/>
              <a:gd name="connsiteY93" fmla="*/ 6858000 h 6858000"/>
              <a:gd name="connsiteX94" fmla="*/ 9807836 w 9807836"/>
              <a:gd name="connsiteY94" fmla="*/ 6858000 h 6858000"/>
              <a:gd name="connsiteX95" fmla="*/ 9807836 w 9807836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807836" h="6858000">
                <a:moveTo>
                  <a:pt x="9807836" y="0"/>
                </a:moveTo>
                <a:lnTo>
                  <a:pt x="0" y="0"/>
                </a:lnTo>
                <a:lnTo>
                  <a:pt x="26987" y="87312"/>
                </a:lnTo>
                <a:lnTo>
                  <a:pt x="52387" y="174625"/>
                </a:lnTo>
                <a:lnTo>
                  <a:pt x="77787" y="263525"/>
                </a:lnTo>
                <a:lnTo>
                  <a:pt x="100012" y="354012"/>
                </a:lnTo>
                <a:lnTo>
                  <a:pt x="127000" y="441325"/>
                </a:lnTo>
                <a:lnTo>
                  <a:pt x="155575" y="525462"/>
                </a:lnTo>
                <a:lnTo>
                  <a:pt x="192087" y="604837"/>
                </a:lnTo>
                <a:lnTo>
                  <a:pt x="234950" y="677862"/>
                </a:lnTo>
                <a:lnTo>
                  <a:pt x="282575" y="739775"/>
                </a:lnTo>
                <a:lnTo>
                  <a:pt x="334962" y="798512"/>
                </a:lnTo>
                <a:lnTo>
                  <a:pt x="395287" y="852487"/>
                </a:lnTo>
                <a:lnTo>
                  <a:pt x="458787" y="906462"/>
                </a:lnTo>
                <a:lnTo>
                  <a:pt x="525462" y="957262"/>
                </a:lnTo>
                <a:lnTo>
                  <a:pt x="592137" y="1008062"/>
                </a:lnTo>
                <a:lnTo>
                  <a:pt x="660400" y="1060450"/>
                </a:lnTo>
                <a:lnTo>
                  <a:pt x="725487" y="1111250"/>
                </a:lnTo>
                <a:lnTo>
                  <a:pt x="787400" y="1165225"/>
                </a:lnTo>
                <a:lnTo>
                  <a:pt x="844550" y="1223962"/>
                </a:lnTo>
                <a:lnTo>
                  <a:pt x="896937" y="1282700"/>
                </a:lnTo>
                <a:lnTo>
                  <a:pt x="939800" y="1346200"/>
                </a:lnTo>
                <a:lnTo>
                  <a:pt x="976312" y="1417637"/>
                </a:lnTo>
                <a:lnTo>
                  <a:pt x="998537" y="1487487"/>
                </a:lnTo>
                <a:lnTo>
                  <a:pt x="1012825" y="1565275"/>
                </a:lnTo>
                <a:lnTo>
                  <a:pt x="1019175" y="1641475"/>
                </a:lnTo>
                <a:lnTo>
                  <a:pt x="1017587" y="1722437"/>
                </a:lnTo>
                <a:lnTo>
                  <a:pt x="1011237" y="1803400"/>
                </a:lnTo>
                <a:lnTo>
                  <a:pt x="1003300" y="1887537"/>
                </a:lnTo>
                <a:lnTo>
                  <a:pt x="992187" y="1971675"/>
                </a:lnTo>
                <a:lnTo>
                  <a:pt x="979487" y="2055812"/>
                </a:lnTo>
                <a:lnTo>
                  <a:pt x="969962" y="2139950"/>
                </a:lnTo>
                <a:lnTo>
                  <a:pt x="963612" y="2224087"/>
                </a:lnTo>
                <a:lnTo>
                  <a:pt x="958850" y="2305050"/>
                </a:lnTo>
                <a:lnTo>
                  <a:pt x="963612" y="2384425"/>
                </a:lnTo>
                <a:lnTo>
                  <a:pt x="973137" y="2462212"/>
                </a:lnTo>
                <a:lnTo>
                  <a:pt x="993775" y="2543175"/>
                </a:lnTo>
                <a:lnTo>
                  <a:pt x="1025525" y="2622550"/>
                </a:lnTo>
                <a:lnTo>
                  <a:pt x="1063625" y="2701925"/>
                </a:lnTo>
                <a:lnTo>
                  <a:pt x="1106487" y="2781300"/>
                </a:lnTo>
                <a:lnTo>
                  <a:pt x="1150937" y="2859087"/>
                </a:lnTo>
                <a:lnTo>
                  <a:pt x="1198562" y="2938462"/>
                </a:lnTo>
                <a:lnTo>
                  <a:pt x="1241425" y="3017837"/>
                </a:lnTo>
                <a:lnTo>
                  <a:pt x="1284288" y="3098800"/>
                </a:lnTo>
                <a:lnTo>
                  <a:pt x="1320800" y="3179762"/>
                </a:lnTo>
                <a:lnTo>
                  <a:pt x="1349375" y="3260725"/>
                </a:lnTo>
                <a:lnTo>
                  <a:pt x="1365250" y="3343275"/>
                </a:lnTo>
                <a:lnTo>
                  <a:pt x="1374775" y="3429000"/>
                </a:lnTo>
                <a:lnTo>
                  <a:pt x="1365250" y="3514725"/>
                </a:lnTo>
                <a:lnTo>
                  <a:pt x="1349375" y="3597275"/>
                </a:lnTo>
                <a:lnTo>
                  <a:pt x="1320800" y="3678237"/>
                </a:lnTo>
                <a:lnTo>
                  <a:pt x="1284288" y="3759200"/>
                </a:lnTo>
                <a:lnTo>
                  <a:pt x="1241425" y="3840162"/>
                </a:lnTo>
                <a:lnTo>
                  <a:pt x="1198562" y="3919537"/>
                </a:lnTo>
                <a:lnTo>
                  <a:pt x="1150937" y="3998912"/>
                </a:lnTo>
                <a:lnTo>
                  <a:pt x="1106487" y="4076700"/>
                </a:lnTo>
                <a:lnTo>
                  <a:pt x="1063625" y="4156075"/>
                </a:lnTo>
                <a:lnTo>
                  <a:pt x="1025525" y="4235450"/>
                </a:lnTo>
                <a:lnTo>
                  <a:pt x="993775" y="4314825"/>
                </a:lnTo>
                <a:lnTo>
                  <a:pt x="973137" y="4395787"/>
                </a:lnTo>
                <a:lnTo>
                  <a:pt x="963612" y="4473575"/>
                </a:lnTo>
                <a:lnTo>
                  <a:pt x="958850" y="4552950"/>
                </a:lnTo>
                <a:lnTo>
                  <a:pt x="963612" y="4633912"/>
                </a:lnTo>
                <a:lnTo>
                  <a:pt x="969962" y="4718050"/>
                </a:lnTo>
                <a:lnTo>
                  <a:pt x="979487" y="4802187"/>
                </a:lnTo>
                <a:lnTo>
                  <a:pt x="992187" y="4886325"/>
                </a:lnTo>
                <a:lnTo>
                  <a:pt x="1003300" y="4970462"/>
                </a:lnTo>
                <a:lnTo>
                  <a:pt x="1011237" y="5054600"/>
                </a:lnTo>
                <a:lnTo>
                  <a:pt x="1017587" y="5135562"/>
                </a:lnTo>
                <a:lnTo>
                  <a:pt x="1019175" y="5216525"/>
                </a:lnTo>
                <a:lnTo>
                  <a:pt x="1012825" y="5292725"/>
                </a:lnTo>
                <a:lnTo>
                  <a:pt x="998537" y="5370512"/>
                </a:lnTo>
                <a:lnTo>
                  <a:pt x="976312" y="5440362"/>
                </a:lnTo>
                <a:lnTo>
                  <a:pt x="939800" y="5511800"/>
                </a:lnTo>
                <a:lnTo>
                  <a:pt x="896937" y="5575300"/>
                </a:lnTo>
                <a:lnTo>
                  <a:pt x="844550" y="5634037"/>
                </a:lnTo>
                <a:lnTo>
                  <a:pt x="787400" y="5692775"/>
                </a:lnTo>
                <a:lnTo>
                  <a:pt x="725487" y="5746750"/>
                </a:lnTo>
                <a:lnTo>
                  <a:pt x="660400" y="5797550"/>
                </a:lnTo>
                <a:lnTo>
                  <a:pt x="592137" y="5849937"/>
                </a:lnTo>
                <a:lnTo>
                  <a:pt x="525462" y="5900737"/>
                </a:lnTo>
                <a:lnTo>
                  <a:pt x="458787" y="5951537"/>
                </a:lnTo>
                <a:lnTo>
                  <a:pt x="395287" y="6005512"/>
                </a:lnTo>
                <a:lnTo>
                  <a:pt x="334962" y="6059487"/>
                </a:lnTo>
                <a:lnTo>
                  <a:pt x="282575" y="6118225"/>
                </a:lnTo>
                <a:lnTo>
                  <a:pt x="234950" y="6180137"/>
                </a:lnTo>
                <a:lnTo>
                  <a:pt x="192087" y="6253162"/>
                </a:lnTo>
                <a:lnTo>
                  <a:pt x="155575" y="6332537"/>
                </a:lnTo>
                <a:lnTo>
                  <a:pt x="127000" y="6416675"/>
                </a:lnTo>
                <a:lnTo>
                  <a:pt x="100012" y="6503987"/>
                </a:lnTo>
                <a:lnTo>
                  <a:pt x="77787" y="6594475"/>
                </a:lnTo>
                <a:lnTo>
                  <a:pt x="52387" y="6683375"/>
                </a:lnTo>
                <a:lnTo>
                  <a:pt x="26987" y="6770687"/>
                </a:lnTo>
                <a:lnTo>
                  <a:pt x="0" y="6858000"/>
                </a:lnTo>
                <a:lnTo>
                  <a:pt x="9807836" y="6858000"/>
                </a:lnTo>
                <a:lnTo>
                  <a:pt x="980783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4B1163D7-FF23-4310-960C-5655D94813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927" y="1231894"/>
            <a:ext cx="5490143" cy="4339177"/>
          </a:xfrm>
        </p:spPr>
        <p:txBody>
          <a:bodyPr>
            <a:normAutofit/>
          </a:bodyPr>
          <a:lstStyle/>
          <a:p>
            <a:r>
              <a:rPr lang="fr-FR" sz="5000" dirty="0">
                <a:solidFill>
                  <a:srgbClr val="2A1A00"/>
                </a:solidFill>
              </a:rPr>
              <a:t>Quelles poursuites en terminales?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8A207993-13A3-4C38-BD5E-EB0F1F0B1A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927" y="5660572"/>
            <a:ext cx="6020627" cy="785904"/>
          </a:xfrm>
        </p:spPr>
        <p:txBody>
          <a:bodyPr anchor="ctr">
            <a:normAutofit/>
          </a:bodyPr>
          <a:lstStyle/>
          <a:p>
            <a:pPr algn="l"/>
            <a:r>
              <a:rPr lang="fr-FR" dirty="0">
                <a:solidFill>
                  <a:srgbClr val="F3F3F2"/>
                </a:solidFill>
              </a:rPr>
              <a:t>Un cursus à la carte</a:t>
            </a:r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4363DD75-42D3-453C-A84D-D18B4215C9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rgbClr val="2A1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Image 5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67772394-ABC9-4983-BD08-2FF71678E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0055" y="1291472"/>
            <a:ext cx="4069999" cy="4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241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5EBF60A-0CD0-4D0F-875A-4E3B0673D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73" y="267634"/>
            <a:ext cx="11051263" cy="606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4544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26</Words>
  <Application>Microsoft Office PowerPoint</Application>
  <PresentationFormat>Grand écran</PresentationFormat>
  <Paragraphs>6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Impact</vt:lpstr>
      <vt:lpstr>Badge</vt:lpstr>
      <vt:lpstr>Spécialité Mathématiques</vt:lpstr>
      <vt:lpstr>Présentation PowerPoint</vt:lpstr>
      <vt:lpstr>Programme inspiré de  l’ancienne 1ère S</vt:lpstr>
      <vt:lpstr>Présentation PowerPoint</vt:lpstr>
      <vt:lpstr>Présentation PowerPoint</vt:lpstr>
      <vt:lpstr>Quelles poursuites en terminales?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Spécialité Mathématiques</dc:title>
  <dc:creator>Maxence Gantelet</dc:creator>
  <cp:lastModifiedBy>Alexis GIRAUD</cp:lastModifiedBy>
  <cp:revision>4</cp:revision>
  <dcterms:created xsi:type="dcterms:W3CDTF">2020-02-05T22:56:23Z</dcterms:created>
  <dcterms:modified xsi:type="dcterms:W3CDTF">2026-02-19T16:55:58Z</dcterms:modified>
</cp:coreProperties>
</file>